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mov" ContentType="video/quicktime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2" r:id="rId1"/>
  </p:sldMasterIdLst>
  <p:notesMasterIdLst>
    <p:notesMasterId r:id="rId27"/>
  </p:notesMasterIdLst>
  <p:sldIdLst>
    <p:sldId id="256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303" r:id="rId14"/>
    <p:sldId id="304" r:id="rId15"/>
    <p:sldId id="305" r:id="rId16"/>
    <p:sldId id="299" r:id="rId17"/>
    <p:sldId id="300" r:id="rId18"/>
    <p:sldId id="298" r:id="rId19"/>
    <p:sldId id="301" r:id="rId20"/>
    <p:sldId id="302" r:id="rId21"/>
    <p:sldId id="279" r:id="rId22"/>
    <p:sldId id="284" r:id="rId23"/>
    <p:sldId id="280" r:id="rId24"/>
    <p:sldId id="285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E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82" autoAdjust="0"/>
    <p:restoredTop sz="82353" autoAdjust="0"/>
  </p:normalViewPr>
  <p:slideViewPr>
    <p:cSldViewPr snapToGrid="0">
      <p:cViewPr varScale="1">
        <p:scale>
          <a:sx n="93" d="100"/>
          <a:sy n="93" d="100"/>
        </p:scale>
        <p:origin x="8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0DD7C-5769-4140-89A5-7CE23B2CD850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FAD6E-652C-4CCC-816E-FCB173044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6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Angkasa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Pura I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Persero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provides airport management and other airport services in Indonesia and internationally. It operates and manages 13 airports in Central and Eastern part of Indonesia.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Yoga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19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Yoga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2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Yoga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93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31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Yoga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10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Yoga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6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5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6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86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4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5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Yoga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AD6E-652C-4CCC-816E-FCB173044E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8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09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52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24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32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8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0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0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6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65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04" r:id="rId12"/>
    <p:sldLayoutId id="2147484105" r:id="rId13"/>
    <p:sldLayoutId id="2147484106" r:id="rId14"/>
    <p:sldLayoutId id="2147484107" r:id="rId15"/>
    <p:sldLayoutId id="2147484108" r:id="rId16"/>
    <p:sldLayoutId id="2147484109" r:id="rId17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514" y="571500"/>
            <a:ext cx="4657786" cy="2743200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Web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based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Document control system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(Study case :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Angkasa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P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ura I Ltd.)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4294909"/>
            <a:ext cx="4539000" cy="1995055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Final </a:t>
            </a:r>
            <a:r>
              <a:rPr lang="en-US" sz="2000" b="1" dirty="0">
                <a:latin typeface="Helvetica Neue" charset="0"/>
                <a:ea typeface="Helvetica Neue" charset="0"/>
                <a:cs typeface="Helvetica Neue" charset="0"/>
              </a:rPr>
              <a:t>Presentation </a:t>
            </a:r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II</a:t>
            </a:r>
            <a:endParaRPr lang="en-US" sz="20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r>
              <a:rPr lang="en-US" sz="2000" b="1" dirty="0">
                <a:latin typeface="Helvetica Neue" charset="0"/>
                <a:ea typeface="Helvetica Neue" charset="0"/>
                <a:cs typeface="Helvetica Neue" charset="0"/>
              </a:rPr>
              <a:t>By </a:t>
            </a:r>
          </a:p>
          <a:p>
            <a:pPr algn="l"/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Yoga 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Permana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Tanaya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 (E1400464)</a:t>
            </a:r>
          </a:p>
          <a:p>
            <a:pPr algn="l"/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Aufar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 Rahman (E1200241) </a:t>
            </a:r>
          </a:p>
        </p:txBody>
      </p:sp>
    </p:spTree>
    <p:extLst>
      <p:ext uri="{BB962C8B-B14F-4D97-AF65-F5344CB8AC3E}">
        <p14:creationId xmlns:p14="http://schemas.microsoft.com/office/powerpoint/2010/main" val="219190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Software/Hardware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1028" name="Picture 4" descr="D:\google chrom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8964" y="2229125"/>
            <a:ext cx="4064133" cy="1781588"/>
          </a:xfrm>
          <a:prstGeom prst="rect">
            <a:avLst/>
          </a:prstGeom>
          <a:noFill/>
        </p:spPr>
      </p:pic>
      <p:pic>
        <p:nvPicPr>
          <p:cNvPr id="1030" name="Picture 6" descr="D:\Mozilla, firefox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9264" y="2256854"/>
            <a:ext cx="2669016" cy="1698560"/>
          </a:xfrm>
          <a:prstGeom prst="rect">
            <a:avLst/>
          </a:prstGeom>
          <a:noFill/>
        </p:spPr>
      </p:pic>
      <p:pic>
        <p:nvPicPr>
          <p:cNvPr id="1031" name="Picture 7" descr="D:\sqlyog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2458" y="4177589"/>
            <a:ext cx="2440174" cy="1746927"/>
          </a:xfrm>
          <a:prstGeom prst="rect">
            <a:avLst/>
          </a:prstGeom>
          <a:noFill/>
        </p:spPr>
      </p:pic>
      <p:pic>
        <p:nvPicPr>
          <p:cNvPr id="1032" name="Picture 8" descr="D:\xampp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64450" y="4175021"/>
            <a:ext cx="2570274" cy="171294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64" y="2256854"/>
            <a:ext cx="1726131" cy="1726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04" y="3925494"/>
            <a:ext cx="2059239" cy="2059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0" y="4255275"/>
            <a:ext cx="1991884" cy="1632692"/>
          </a:xfrm>
          <a:prstGeom prst="rect">
            <a:avLst/>
          </a:prstGeom>
        </p:spPr>
      </p:pic>
      <p:pic>
        <p:nvPicPr>
          <p:cNvPr id="13" name="Picture 3" descr="D:\mysql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58628" y="2256854"/>
            <a:ext cx="1874169" cy="1726131"/>
          </a:xfrm>
          <a:prstGeom prst="rect">
            <a:avLst/>
          </a:prstGeom>
          <a:noFill/>
        </p:spPr>
      </p:pic>
      <p:pic>
        <p:nvPicPr>
          <p:cNvPr id="14" name="Picture 2" descr="D:\github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78964" y="4177590"/>
            <a:ext cx="1746928" cy="17469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46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474" y="0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Functional Overview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356" y="2804533"/>
            <a:ext cx="3986106" cy="3880773"/>
          </a:xfrm>
        </p:spPr>
        <p:txBody>
          <a:bodyPr>
            <a:normAutofit/>
          </a:bodyPr>
          <a:lstStyle/>
          <a:p>
            <a:pPr lvl="0"/>
            <a:endParaRPr lang="en-GB" i="1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24968"/>
              </p:ext>
            </p:extLst>
          </p:nvPr>
        </p:nvGraphicFramePr>
        <p:xfrm>
          <a:off x="952500" y="1080938"/>
          <a:ext cx="10439400" cy="524255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5219700"/>
                <a:gridCol w="5219700"/>
              </a:tblGrid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Admin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User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Resubmit Documents / Achieve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Submit Documents / Achieve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Edit Documents 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Edit Documents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Resubmit Support Achieve 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Submit Support Documents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Edit Support Achieve 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Edit Support Documents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Delete Support Achieve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  <a:sym typeface="Wingdings" charset="2"/>
                        </a:rPr>
                        <a:t>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Delete Document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  <a:sym typeface="Wingdings" charset="2"/>
                        </a:rPr>
                        <a:t>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Make report 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  <a:sym typeface="Wingdings" charset="2"/>
                        </a:rPr>
                        <a:t>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Download Document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Download Document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Resubmit External Document 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Submit External Document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Edit External Document 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Edit External Document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Delete External Document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  <a:sym typeface="Wingdings" charset="2"/>
                        </a:rPr>
                        <a:t>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Login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Login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Logout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Logout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Register Admin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  <a:sym typeface="Wingdings" charset="2"/>
                        </a:rPr>
                        <a:t>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Register User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  <a:sym typeface="Wingdings" charset="2"/>
                        </a:rPr>
                        <a:t>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Change Password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Change Password 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Sort Documents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</a:rPr>
                        <a:t>Sort Documents 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  <a:tr h="2759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>
                          <a:effectLst/>
                        </a:rPr>
                        <a:t>Verify Documents </a:t>
                      </a:r>
                      <a:endParaRPr lang="en-US" sz="1800" b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MY" sz="1800" b="0" dirty="0">
                          <a:effectLst/>
                          <a:sym typeface="Wingdings" charset="2"/>
                        </a:rPr>
                        <a:t></a:t>
                      </a:r>
                      <a:endParaRPr lang="en-US" sz="1800" b="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100826" marR="10082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 Functional Overview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815528"/>
              </p:ext>
            </p:extLst>
          </p:nvPr>
        </p:nvGraphicFramePr>
        <p:xfrm>
          <a:off x="838200" y="1690688"/>
          <a:ext cx="10229850" cy="440531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71339"/>
                <a:gridCol w="7158511"/>
              </a:tblGrid>
              <a:tr h="881062">
                <a:tc>
                  <a:txBody>
                    <a:bodyPr/>
                    <a:lstStyle/>
                    <a:p>
                      <a:r>
                        <a:rPr lang="en-US" sz="2200" b="0" dirty="0"/>
                        <a:t>No.</a:t>
                      </a:r>
                      <a:r>
                        <a:rPr lang="en-US" sz="2200" b="0" baseline="0" dirty="0"/>
                        <a:t> </a:t>
                      </a:r>
                      <a:endParaRPr lang="en-US" sz="2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Non</a:t>
                      </a:r>
                      <a:r>
                        <a:rPr lang="en-US" sz="2200" b="0" baseline="0" dirty="0"/>
                        <a:t> Functional </a:t>
                      </a:r>
                      <a:endParaRPr lang="en-US" sz="2200" b="0" dirty="0"/>
                    </a:p>
                  </a:txBody>
                  <a:tcPr/>
                </a:tc>
              </a:tr>
              <a:tr h="881062">
                <a:tc>
                  <a:txBody>
                    <a:bodyPr/>
                    <a:lstStyle/>
                    <a:p>
                      <a:r>
                        <a:rPr lang="en-US" sz="22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Availability</a:t>
                      </a:r>
                      <a:r>
                        <a:rPr lang="en-US" sz="2200" b="0" baseline="0" dirty="0"/>
                        <a:t> </a:t>
                      </a:r>
                      <a:endParaRPr lang="en-US" sz="2200" b="0" dirty="0"/>
                    </a:p>
                  </a:txBody>
                  <a:tcPr/>
                </a:tc>
              </a:tr>
              <a:tr h="881062">
                <a:tc>
                  <a:txBody>
                    <a:bodyPr/>
                    <a:lstStyle/>
                    <a:p>
                      <a:r>
                        <a:rPr lang="en-US" sz="22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Security</a:t>
                      </a:r>
                    </a:p>
                  </a:txBody>
                  <a:tcPr/>
                </a:tc>
              </a:tr>
              <a:tr h="881062">
                <a:tc>
                  <a:txBody>
                    <a:bodyPr/>
                    <a:lstStyle/>
                    <a:p>
                      <a:r>
                        <a:rPr lang="en-US" sz="22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Maintainability</a:t>
                      </a:r>
                      <a:r>
                        <a:rPr lang="en-US" sz="2200" b="0" baseline="0" dirty="0"/>
                        <a:t> </a:t>
                      </a:r>
                      <a:endParaRPr lang="en-US" sz="2200" b="0" dirty="0"/>
                    </a:p>
                  </a:txBody>
                  <a:tcPr/>
                </a:tc>
              </a:tr>
              <a:tr h="881062">
                <a:tc>
                  <a:txBody>
                    <a:bodyPr/>
                    <a:lstStyle/>
                    <a:p>
                      <a:r>
                        <a:rPr lang="en-US" sz="22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Testability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 all Use Case Diagram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72" y="1744976"/>
            <a:ext cx="5617481" cy="47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9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 Diagram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2652" y="1961430"/>
            <a:ext cx="7737722" cy="435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89525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Project Gantt chart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351829"/>
            <a:ext cx="10817226" cy="5205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5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Unique </a:t>
            </a:r>
            <a:r>
              <a:rPr lang="en-US" sz="3200" dirty="0" smtClean="0"/>
              <a:t>design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smtClean="0"/>
              <a:t> The Web Apps work privately in a company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Can overwrite the files that was attached inside the system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Only the employee in the company could operate the apps </a:t>
            </a:r>
            <a:endParaRPr lang="en-US" sz="32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1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Review and Evaluation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GB" sz="2800" i="1" dirty="0"/>
          </a:p>
          <a:p>
            <a:r>
              <a:rPr lang="en-US" sz="3600" dirty="0"/>
              <a:t> </a:t>
            </a:r>
            <a:r>
              <a:rPr lang="en-US" sz="3600" dirty="0" smtClean="0"/>
              <a:t>Overall the system is done at the peak of the development stage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Waiting for the testing result in that company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Report Writing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431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Short Comings &amp; Solutions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600" dirty="0"/>
          </a:p>
          <a:p>
            <a:r>
              <a:rPr lang="en-US" sz="3600" dirty="0" smtClean="0"/>
              <a:t> Lack in Writing Documentation Report Knowledge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Lack of knowledge using </a:t>
            </a:r>
            <a:r>
              <a:rPr lang="en-US" sz="3600" dirty="0" err="1" smtClean="0"/>
              <a:t>Codeigniter</a:t>
            </a:r>
            <a:r>
              <a:rPr lang="en-US" sz="3600" dirty="0" smtClean="0"/>
              <a:t> 3 Framework   	in developing a Web Application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Communication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Team Work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Time Management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242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Constraints of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600" dirty="0"/>
          </a:p>
          <a:p>
            <a:r>
              <a:rPr lang="en-US" sz="3600" dirty="0"/>
              <a:t>Submission Module still incomplete </a:t>
            </a:r>
          </a:p>
          <a:p>
            <a:r>
              <a:rPr lang="en-US" sz="3600" dirty="0"/>
              <a:t>Lack in </a:t>
            </a:r>
            <a:r>
              <a:rPr lang="en-US" sz="3600" dirty="0" smtClean="0"/>
              <a:t>security</a:t>
            </a:r>
            <a:endParaRPr lang="en-US" sz="3600" dirty="0"/>
          </a:p>
          <a:p>
            <a:r>
              <a:rPr lang="en-US" sz="3600" dirty="0"/>
              <a:t> Couldn’t Track the history that each document edited</a:t>
            </a:r>
          </a:p>
        </p:txBody>
      </p:sp>
    </p:spTree>
    <p:extLst>
      <p:ext uri="{BB962C8B-B14F-4D97-AF65-F5344CB8AC3E}">
        <p14:creationId xmlns:p14="http://schemas.microsoft.com/office/powerpoint/2010/main" val="11891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Company Background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12" y="2505869"/>
            <a:ext cx="2921000" cy="2921000"/>
          </a:xfrm>
        </p:spPr>
      </p:pic>
    </p:spTree>
    <p:extLst>
      <p:ext uri="{BB962C8B-B14F-4D97-AF65-F5344CB8AC3E}">
        <p14:creationId xmlns:p14="http://schemas.microsoft.com/office/powerpoint/2010/main" val="48520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57990" y="2967335"/>
            <a:ext cx="8476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Summarize of the Web Apps 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36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340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9" y="1364019"/>
            <a:ext cx="3535170" cy="39859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88345" y="2479808"/>
            <a:ext cx="59471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Lets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See The System</a:t>
            </a:r>
            <a:endParaRPr lang="en-US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;) 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ing FP (user) 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838" y="0"/>
            <a:ext cx="10726737" cy="6704013"/>
          </a:xfrm>
        </p:spPr>
      </p:pic>
    </p:spTree>
    <p:extLst>
      <p:ext uri="{BB962C8B-B14F-4D97-AF65-F5344CB8AC3E}">
        <p14:creationId xmlns:p14="http://schemas.microsoft.com/office/powerpoint/2010/main" val="115991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ing revisi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4245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Background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94" y="3708115"/>
            <a:ext cx="2554310" cy="1330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4706" y="2369710"/>
            <a:ext cx="17043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DIVISION I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4706" y="3404341"/>
            <a:ext cx="17043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DIVISION II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4706" y="4413257"/>
            <a:ext cx="17043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DIVISION III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4706" y="5556290"/>
            <a:ext cx="17043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DIVISION IV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69010" y="2739042"/>
            <a:ext cx="1051775" cy="1034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969010" y="3589007"/>
            <a:ext cx="884349" cy="485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</p:cNvCxnSpPr>
          <p:nvPr/>
        </p:nvCxnSpPr>
        <p:spPr>
          <a:xfrm>
            <a:off x="2969010" y="4597923"/>
            <a:ext cx="8843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</p:cNvCxnSpPr>
          <p:nvPr/>
        </p:nvCxnSpPr>
        <p:spPr>
          <a:xfrm flipV="1">
            <a:off x="2969010" y="4847785"/>
            <a:ext cx="1051775" cy="893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115489" y="4373300"/>
            <a:ext cx="2292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23838" y="3966691"/>
            <a:ext cx="17772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MANAGEMENT DIVISION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7948841" y="3296991"/>
            <a:ext cx="0" cy="669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34116" y="2924434"/>
            <a:ext cx="15583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Valid or not? 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858689" y="4890021"/>
            <a:ext cx="0" cy="85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33686" y="5740956"/>
            <a:ext cx="10303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Sorting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41964" y="5740956"/>
            <a:ext cx="9787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Storing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140396" y="4243690"/>
            <a:ext cx="18159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Distribution </a:t>
            </a:r>
          </a:p>
        </p:txBody>
      </p:sp>
      <p:cxnSp>
        <p:nvCxnSpPr>
          <p:cNvPr id="51" name="Straight Arrow Connector 50"/>
          <p:cNvCxnSpPr>
            <a:cxnSpLocks/>
            <a:stCxn id="30" idx="3"/>
            <a:endCxn id="41" idx="1"/>
          </p:cNvCxnSpPr>
          <p:nvPr/>
        </p:nvCxnSpPr>
        <p:spPr>
          <a:xfrm>
            <a:off x="9301123" y="4428356"/>
            <a:ext cx="8392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0627647" y="2086378"/>
            <a:ext cx="0" cy="2157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097280" y="2073498"/>
            <a:ext cx="95174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84402" y="2086377"/>
            <a:ext cx="0" cy="3654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9" idx="1"/>
          </p:cNvCxnSpPr>
          <p:nvPr/>
        </p:nvCxnSpPr>
        <p:spPr>
          <a:xfrm>
            <a:off x="1097280" y="5740956"/>
            <a:ext cx="167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8" idx="1"/>
          </p:cNvCxnSpPr>
          <p:nvPr/>
        </p:nvCxnSpPr>
        <p:spPr>
          <a:xfrm flipV="1">
            <a:off x="1084402" y="4597923"/>
            <a:ext cx="180304" cy="15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7" idx="1"/>
          </p:cNvCxnSpPr>
          <p:nvPr/>
        </p:nvCxnSpPr>
        <p:spPr>
          <a:xfrm>
            <a:off x="1097280" y="3589007"/>
            <a:ext cx="167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" idx="1"/>
          </p:cNvCxnSpPr>
          <p:nvPr/>
        </p:nvCxnSpPr>
        <p:spPr>
          <a:xfrm>
            <a:off x="1097280" y="2554376"/>
            <a:ext cx="167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992460" y="4890021"/>
            <a:ext cx="0" cy="85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7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0" grpId="0" animBg="1"/>
      <p:bldP spid="35" grpId="0" animBg="1"/>
      <p:bldP spid="38" grpId="0" animBg="1"/>
      <p:bldP spid="39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Existing System Flowchart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3945"/>
              </p:ext>
            </p:extLst>
          </p:nvPr>
        </p:nvGraphicFramePr>
        <p:xfrm>
          <a:off x="0" y="982662"/>
          <a:ext cx="12192000" cy="587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4" imgW="7583285" imgH="10695394" progId="Visio.Drawing.11">
                  <p:embed/>
                </p:oleObj>
              </mc:Choice>
              <mc:Fallback>
                <p:oleObj r:id="rId4" imgW="7583285" imgH="106953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82662"/>
                        <a:ext cx="12192000" cy="58753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01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42131" y="2343150"/>
            <a:ext cx="74067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Constraint With </a:t>
            </a:r>
          </a:p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Existing System </a:t>
            </a:r>
          </a:p>
          <a:p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572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3559"/>
              </p:ext>
            </p:extLst>
          </p:nvPr>
        </p:nvGraphicFramePr>
        <p:xfrm>
          <a:off x="0" y="-11202"/>
          <a:ext cx="12192000" cy="6869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Visio" r:id="rId4" imgW="7583373" imgH="10695409" progId="Visio.Drawing.11">
                  <p:embed/>
                </p:oleObj>
              </mc:Choice>
              <mc:Fallback>
                <p:oleObj name="Visio" r:id="rId4" imgW="7583373" imgH="1069540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1202"/>
                        <a:ext cx="12192000" cy="686920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00021" y="954177"/>
            <a:ext cx="2706401" cy="1198473"/>
          </a:xfrm>
          <a:prstGeom prst="rect">
            <a:avLst/>
          </a:prstGeom>
          <a:solidFill>
            <a:srgbClr val="FFC000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3581401" y="3709061"/>
            <a:ext cx="2706401" cy="577189"/>
          </a:xfrm>
          <a:prstGeom prst="rect">
            <a:avLst/>
          </a:prstGeom>
          <a:solidFill>
            <a:srgbClr val="FFC000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3581401" y="4462748"/>
            <a:ext cx="3108522" cy="1957102"/>
          </a:xfrm>
          <a:prstGeom prst="rect">
            <a:avLst/>
          </a:prstGeom>
          <a:solidFill>
            <a:srgbClr val="FFC000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608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23434" y="2967335"/>
            <a:ext cx="894514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Benefits of the Project 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8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32" y="1075431"/>
            <a:ext cx="5515400" cy="41365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459919" y="1932096"/>
            <a:ext cx="2293682" cy="121161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 Persons /Only admin and user </a:t>
            </a:r>
            <a:endParaRPr lang="id-ID" dirty="0"/>
          </a:p>
        </p:txBody>
      </p:sp>
      <p:sp>
        <p:nvSpPr>
          <p:cNvPr id="4" name="Oval 3"/>
          <p:cNvSpPr/>
          <p:nvPr/>
        </p:nvSpPr>
        <p:spPr>
          <a:xfrm>
            <a:off x="8134274" y="4336308"/>
            <a:ext cx="2589917" cy="138682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± </a:t>
            </a:r>
            <a:r>
              <a:rPr lang="en-US" dirty="0" smtClean="0"/>
              <a:t>12 </a:t>
            </a:r>
            <a:r>
              <a:rPr lang="en-US" dirty="0" smtClean="0"/>
              <a:t>Days </a:t>
            </a:r>
            <a:r>
              <a:rPr lang="en-US" dirty="0"/>
              <a:t>of work </a:t>
            </a:r>
            <a:endParaRPr lang="id-ID" dirty="0"/>
          </a:p>
        </p:txBody>
      </p:sp>
      <p:sp>
        <p:nvSpPr>
          <p:cNvPr id="5" name="Oval 4"/>
          <p:cNvSpPr/>
          <p:nvPr/>
        </p:nvSpPr>
        <p:spPr>
          <a:xfrm>
            <a:off x="530889" y="2865833"/>
            <a:ext cx="2519718" cy="121161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Easy to access </a:t>
            </a:r>
            <a:endParaRPr lang="id-ID" dirty="0"/>
          </a:p>
        </p:txBody>
      </p:sp>
      <p:sp>
        <p:nvSpPr>
          <p:cNvPr id="6" name="Oval 5"/>
          <p:cNvSpPr/>
          <p:nvPr/>
        </p:nvSpPr>
        <p:spPr>
          <a:xfrm>
            <a:off x="1581418" y="693027"/>
            <a:ext cx="3368864" cy="131355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Easy to list the document in the company </a:t>
            </a:r>
            <a:endParaRPr lang="id-ID" dirty="0"/>
          </a:p>
        </p:txBody>
      </p:sp>
      <p:sp>
        <p:nvSpPr>
          <p:cNvPr id="7" name="Oval 6"/>
          <p:cNvSpPr/>
          <p:nvPr/>
        </p:nvSpPr>
        <p:spPr>
          <a:xfrm>
            <a:off x="844872" y="4936698"/>
            <a:ext cx="2519718" cy="121161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Easy to Monitor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765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017184"/>
            <a:ext cx="10131425" cy="3649133"/>
          </a:xfrm>
        </p:spPr>
        <p:txBody>
          <a:bodyPr>
            <a:normAutofit fontScale="92500" lnSpcReduction="20000"/>
          </a:bodyPr>
          <a:lstStyle/>
          <a:p>
            <a:endParaRPr lang="en-US" sz="2800" i="1" dirty="0"/>
          </a:p>
          <a:p>
            <a:r>
              <a:rPr lang="en-US" sz="4000" dirty="0"/>
              <a:t>Improvement on Quality Management Department.</a:t>
            </a:r>
          </a:p>
          <a:p>
            <a:r>
              <a:rPr lang="en-US" sz="4000" dirty="0"/>
              <a:t>Improve work efficiency.</a:t>
            </a:r>
          </a:p>
          <a:p>
            <a:r>
              <a:rPr lang="en-US" sz="4000" dirty="0"/>
              <a:t>Reduce corporate spending and support Go Green program from </a:t>
            </a:r>
            <a:r>
              <a:rPr lang="en-US" sz="4000" dirty="0" err="1"/>
              <a:t>Angkasa</a:t>
            </a:r>
            <a:r>
              <a:rPr lang="en-US" sz="4000" dirty="0"/>
              <a:t> </a:t>
            </a:r>
            <a:r>
              <a:rPr lang="en-US" sz="4000" dirty="0" err="1"/>
              <a:t>Pura</a:t>
            </a:r>
            <a:r>
              <a:rPr lang="en-US" sz="4000" dirty="0"/>
              <a:t> I Ltd.</a:t>
            </a:r>
          </a:p>
          <a:p>
            <a:r>
              <a:rPr lang="en-US" sz="4000" dirty="0"/>
              <a:t>Facilitate to be easy accessed documents.</a:t>
            </a:r>
          </a:p>
        </p:txBody>
      </p:sp>
    </p:spTree>
    <p:extLst>
      <p:ext uri="{BB962C8B-B14F-4D97-AF65-F5344CB8AC3E}">
        <p14:creationId xmlns:p14="http://schemas.microsoft.com/office/powerpoint/2010/main" val="7192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349</TotalTime>
  <Words>394</Words>
  <Application>Microsoft Macintosh PowerPoint</Application>
  <PresentationFormat>Widescreen</PresentationFormat>
  <Paragraphs>145</Paragraphs>
  <Slides>25</Slides>
  <Notes>16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Calibri Light</vt:lpstr>
      <vt:lpstr>Helvetica Neue</vt:lpstr>
      <vt:lpstr>Times New Roman</vt:lpstr>
      <vt:lpstr>Wingdings</vt:lpstr>
      <vt:lpstr>Arial</vt:lpstr>
      <vt:lpstr>Celestial</vt:lpstr>
      <vt:lpstr>Visio</vt:lpstr>
      <vt:lpstr>Visio.Drawing.11</vt:lpstr>
      <vt:lpstr> Web based Document control system (Study case : Angkasa Pura I Ltd.) </vt:lpstr>
      <vt:lpstr>Company Background </vt:lpstr>
      <vt:lpstr>Project Background </vt:lpstr>
      <vt:lpstr>Existing System Flowchart </vt:lpstr>
      <vt:lpstr>PowerPoint Presentation</vt:lpstr>
      <vt:lpstr>PowerPoint Presentation</vt:lpstr>
      <vt:lpstr>PowerPoint Presentation</vt:lpstr>
      <vt:lpstr>PowerPoint Presentation</vt:lpstr>
      <vt:lpstr>Project Objectives</vt:lpstr>
      <vt:lpstr>Software/Hardware Requirements</vt:lpstr>
      <vt:lpstr>Functional Overview </vt:lpstr>
      <vt:lpstr>Non Functional Overview </vt:lpstr>
      <vt:lpstr>Over all Use Case Diagram </vt:lpstr>
      <vt:lpstr>Class Diagram </vt:lpstr>
      <vt:lpstr>Project Gantt chart </vt:lpstr>
      <vt:lpstr>Unique design</vt:lpstr>
      <vt:lpstr>Review and Evaluation of the Project</vt:lpstr>
      <vt:lpstr>Short Comings &amp; Solutions </vt:lpstr>
      <vt:lpstr>Constraints of the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based Document control system</dc:title>
  <dc:creator>Windows User</dc:creator>
  <cp:lastModifiedBy>Microsoft Office User</cp:lastModifiedBy>
  <cp:revision>57</cp:revision>
  <dcterms:created xsi:type="dcterms:W3CDTF">2018-03-22T07:13:24Z</dcterms:created>
  <dcterms:modified xsi:type="dcterms:W3CDTF">2018-05-06T04:09:12Z</dcterms:modified>
</cp:coreProperties>
</file>